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66" r:id="rId5"/>
    <p:sldId id="259" r:id="rId6"/>
    <p:sldId id="265" r:id="rId7"/>
    <p:sldId id="260" r:id="rId8"/>
    <p:sldId id="261" r:id="rId9"/>
    <p:sldId id="262" r:id="rId10"/>
    <p:sldId id="264" r:id="rId11"/>
    <p:sldId id="263" r:id="rId12"/>
  </p:sldIdLst>
  <p:sldSz cx="14630400" cy="8229600"/>
  <p:notesSz cx="8229600" cy="14630400"/>
  <p:embeddedFontLst>
    <p:embeddedFont>
      <p:font typeface="Open Sans" panose="020B0606030504020204" pitchFamily="34" charset="0"/>
      <p:regular r:id="rId14"/>
    </p:embeddedFont>
  </p:embeddedFontLst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F3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81" d="100"/>
          <a:sy n="81" d="100"/>
        </p:scale>
        <p:origin x="114" y="5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286658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5516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9759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11575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5" Type="http://schemas.openxmlformats.org/officeDocument/2006/relationships/image" Target="../media/image9.jp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jpg"/><Relationship Id="rId4" Type="http://schemas.openxmlformats.org/officeDocument/2006/relationships/image" Target="../media/image18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037522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CrossFit UltiLife: 挑戰自我，成就人生</a:t>
            </a:r>
            <a:endParaRPr lang="en-US" sz="4450" dirty="0"/>
          </a:p>
        </p:txBody>
      </p:sp>
      <p:sp>
        <p:nvSpPr>
          <p:cNvPr id="8" name="矩形 7"/>
          <p:cNvSpPr/>
          <p:nvPr/>
        </p:nvSpPr>
        <p:spPr>
          <a:xfrm>
            <a:off x="12288416" y="7520473"/>
            <a:ext cx="2341984" cy="709127"/>
          </a:xfrm>
          <a:prstGeom prst="rect">
            <a:avLst/>
          </a:prstGeom>
          <a:solidFill>
            <a:srgbClr val="F3F3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" name="圖片 4" descr="一張含有 文字, 螢幕擷取畫面, 人員 的圖片&#10;&#10;自動產生的描述">
            <a:extLst>
              <a:ext uri="{FF2B5EF4-FFF2-40B4-BE49-F238E27FC236}">
                <a16:creationId xmlns:a16="http://schemas.microsoft.com/office/drawing/2014/main" id="{63F3CD51-C697-5504-B570-B62E2D4CF5D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36367"/>
          <a:stretch/>
        </p:blipFill>
        <p:spPr>
          <a:xfrm>
            <a:off x="-3977" y="0"/>
            <a:ext cx="5766318" cy="823638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49327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zh-TW" altLang="en-US" sz="445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使用工具</a:t>
            </a:r>
            <a:endParaRPr lang="en-US" sz="4450" dirty="0"/>
          </a:p>
        </p:txBody>
      </p:sp>
      <p:sp>
        <p:nvSpPr>
          <p:cNvPr id="12" name="矩形 11"/>
          <p:cNvSpPr/>
          <p:nvPr/>
        </p:nvSpPr>
        <p:spPr>
          <a:xfrm>
            <a:off x="12288416" y="7520473"/>
            <a:ext cx="2341984" cy="709127"/>
          </a:xfrm>
          <a:prstGeom prst="rect">
            <a:avLst/>
          </a:prstGeom>
          <a:solidFill>
            <a:srgbClr val="F3F3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4" name="圖片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467" y="1819210"/>
            <a:ext cx="2770700" cy="2770700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7747" y="1972267"/>
            <a:ext cx="3286111" cy="2464583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2044" y="1819209"/>
            <a:ext cx="2922037" cy="2922037"/>
          </a:xfrm>
          <a:prstGeom prst="rect">
            <a:avLst/>
          </a:prstGeom>
        </p:spPr>
      </p:pic>
      <p:pic>
        <p:nvPicPr>
          <p:cNvPr id="18" name="圖片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2073" y="2046833"/>
            <a:ext cx="2905663" cy="2315450"/>
          </a:xfrm>
          <a:prstGeom prst="rect">
            <a:avLst/>
          </a:prstGeom>
        </p:spPr>
      </p:pic>
      <p:pic>
        <p:nvPicPr>
          <p:cNvPr id="19" name="圖片 1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617" y="5130021"/>
            <a:ext cx="2438400" cy="2438400"/>
          </a:xfrm>
          <a:prstGeom prst="rect">
            <a:avLst/>
          </a:prstGeom>
        </p:spPr>
      </p:pic>
      <p:pic>
        <p:nvPicPr>
          <p:cNvPr id="20" name="圖片 1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0626" y="5501286"/>
            <a:ext cx="3743027" cy="2019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8005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160"/>
            <a:ext cx="5486400" cy="820928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05442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加入 CrossFit UltiLife，開啟你的健康人生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81214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CrossFit UltiLife，挑戰極限，突破自我，成就人生。</a:t>
            </a:r>
            <a:endParaRPr lang="en-US" sz="1750" dirty="0"/>
          </a:p>
        </p:txBody>
      </p:sp>
      <p:sp>
        <p:nvSpPr>
          <p:cNvPr id="5" name="矩形 4"/>
          <p:cNvSpPr/>
          <p:nvPr/>
        </p:nvSpPr>
        <p:spPr>
          <a:xfrm>
            <a:off x="12288416" y="7520473"/>
            <a:ext cx="2341984" cy="709127"/>
          </a:xfrm>
          <a:prstGeom prst="rect">
            <a:avLst/>
          </a:prstGeom>
          <a:solidFill>
            <a:srgbClr val="F3F3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40742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探索你的極限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15991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挑戰自我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2180343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加入 CrossFit UltiLife，體驗最具活力的健身方式，突破自身極限，激發無限潛能。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15991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個性化指導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99521" y="2180343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專業教練團隊提供個性化指導，根據個人需求制定訓練計劃，幫助你安全高效地達到目標。</a:t>
            </a:r>
            <a:endParaRPr lang="en-US" sz="1750" dirty="0"/>
          </a:p>
        </p:txBody>
      </p:sp>
      <p:sp>
        <p:nvSpPr>
          <p:cNvPr id="8" name="矩形 7"/>
          <p:cNvSpPr/>
          <p:nvPr/>
        </p:nvSpPr>
        <p:spPr>
          <a:xfrm>
            <a:off x="12288416" y="7520473"/>
            <a:ext cx="2341984" cy="709127"/>
          </a:xfrm>
          <a:prstGeom prst="rect">
            <a:avLst/>
          </a:prstGeom>
          <a:solidFill>
            <a:srgbClr val="F3F3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Text 4"/>
          <p:cNvSpPr/>
          <p:nvPr/>
        </p:nvSpPr>
        <p:spPr>
          <a:xfrm>
            <a:off x="10507271" y="3949058"/>
            <a:ext cx="3181739" cy="25285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zh-TW" altLang="en-US" sz="1750" dirty="0">
                <a:solidFill>
                  <a:srgbClr val="39393C"/>
                </a:solidFill>
                <a:latin typeface="Open Sans" pitchFamily="34" charset="0"/>
                <a:cs typeface="Open Sans" pitchFamily="34" charset="-120"/>
              </a:rPr>
              <a:t>使用</a:t>
            </a:r>
            <a:r>
              <a:rPr lang="en-US" altLang="zh-TW" sz="1750" dirty="0">
                <a:solidFill>
                  <a:srgbClr val="39393C"/>
                </a:solidFill>
                <a:latin typeface="Open Sans" pitchFamily="34" charset="0"/>
                <a:cs typeface="Open Sans" pitchFamily="34" charset="-120"/>
              </a:rPr>
              <a:t>bootstrap</a:t>
            </a:r>
            <a:r>
              <a:rPr lang="zh-TW" altLang="en-US" sz="1750" dirty="0">
                <a:solidFill>
                  <a:srgbClr val="39393C"/>
                </a:solidFill>
                <a:latin typeface="Open Sans" pitchFamily="34" charset="0"/>
                <a:cs typeface="Open Sans" pitchFamily="34" charset="-120"/>
              </a:rPr>
              <a:t>的</a:t>
            </a:r>
            <a:r>
              <a:rPr lang="en-US" altLang="zh-TW" sz="1750" dirty="0">
                <a:solidFill>
                  <a:srgbClr val="39393C"/>
                </a:solidFill>
                <a:latin typeface="Open Sans" pitchFamily="34" charset="0"/>
                <a:cs typeface="Open Sans" pitchFamily="34" charset="-120"/>
              </a:rPr>
              <a:t>Carousel</a:t>
            </a:r>
            <a:r>
              <a:rPr lang="zh-TW" altLang="en-US" sz="1750" dirty="0">
                <a:solidFill>
                  <a:srgbClr val="39393C"/>
                </a:solidFill>
                <a:latin typeface="Open Sans" pitchFamily="34" charset="0"/>
                <a:cs typeface="Open Sans" pitchFamily="34" charset="-120"/>
              </a:rPr>
              <a:t>來分享最新的活動與賽事記錄</a:t>
            </a:r>
            <a:endParaRPr lang="en-US" sz="1750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789" y="3278316"/>
            <a:ext cx="8975361" cy="442140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991570"/>
            <a:ext cx="737294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體驗 CrossFit UltiLife 的魅力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040511"/>
            <a:ext cx="4196358" cy="2032754"/>
          </a:xfrm>
          <a:prstGeom prst="roundRect">
            <a:avLst>
              <a:gd name="adj" fmla="val 1674"/>
            </a:avLst>
          </a:prstGeom>
          <a:solidFill>
            <a:srgbClr val="E0E0EC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5" name="Text 2"/>
          <p:cNvSpPr/>
          <p:nvPr/>
        </p:nvSpPr>
        <p:spPr>
          <a:xfrm>
            <a:off x="1020604" y="526732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團體課程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5757743"/>
            <a:ext cx="37427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參與團體課程，感受團隊精神，互相鼓勵，共同進步，提升運動效率。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216962" y="5040511"/>
            <a:ext cx="4196358" cy="2032754"/>
          </a:xfrm>
          <a:prstGeom prst="roundRect">
            <a:avLst>
              <a:gd name="adj" fmla="val 1674"/>
            </a:avLst>
          </a:prstGeom>
          <a:solidFill>
            <a:srgbClr val="E0E0EC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8" name="Text 5"/>
          <p:cNvSpPr/>
          <p:nvPr/>
        </p:nvSpPr>
        <p:spPr>
          <a:xfrm>
            <a:off x="5443776" y="526732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一對一訓練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443776" y="5757743"/>
            <a:ext cx="37427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接受專業教練的一對一指導，針對個人需求進行精準訓練，快速提升體能水平。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9640133" y="5040511"/>
            <a:ext cx="4196358" cy="2032754"/>
          </a:xfrm>
          <a:prstGeom prst="roundRect">
            <a:avLst>
              <a:gd name="adj" fmla="val 1674"/>
            </a:avLst>
          </a:prstGeom>
          <a:solidFill>
            <a:srgbClr val="E0E0EC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11" name="Text 8"/>
          <p:cNvSpPr/>
          <p:nvPr/>
        </p:nvSpPr>
        <p:spPr>
          <a:xfrm>
            <a:off x="9866948" y="526732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社群凝聚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866948" y="5757743"/>
            <a:ext cx="37427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加入 CrossFit UltiLife 社群，結識志同道合的夥伴，分享經驗，共同成長，享受運動的樂趣。</a:t>
            </a:r>
            <a:endParaRPr lang="en-US" sz="1750" dirty="0"/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" t="50868" r="58" b="20073"/>
          <a:stretch/>
        </p:blipFill>
        <p:spPr>
          <a:xfrm>
            <a:off x="0" y="1"/>
            <a:ext cx="14630400" cy="2836506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12288416" y="7520473"/>
            <a:ext cx="2341984" cy="709127"/>
          </a:xfrm>
          <a:prstGeom prst="rect">
            <a:avLst/>
          </a:prstGeom>
          <a:solidFill>
            <a:srgbClr val="F3F3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3991570"/>
            <a:ext cx="737294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體驗 CrossFit UltiLife 的魅力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040511"/>
            <a:ext cx="4196358" cy="2032754"/>
          </a:xfrm>
          <a:prstGeom prst="roundRect">
            <a:avLst>
              <a:gd name="adj" fmla="val 1674"/>
            </a:avLst>
          </a:prstGeom>
          <a:solidFill>
            <a:srgbClr val="E0E0EC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5" name="Text 2"/>
          <p:cNvSpPr/>
          <p:nvPr/>
        </p:nvSpPr>
        <p:spPr>
          <a:xfrm>
            <a:off x="1020604" y="526732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團體課程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5757743"/>
            <a:ext cx="37427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參與團體課程，感受團隊精神，互相鼓勵，共同進步，提升運動效率。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216962" y="5040511"/>
            <a:ext cx="4196358" cy="2032754"/>
          </a:xfrm>
          <a:prstGeom prst="roundRect">
            <a:avLst>
              <a:gd name="adj" fmla="val 1674"/>
            </a:avLst>
          </a:prstGeom>
          <a:solidFill>
            <a:srgbClr val="E0E0EC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8" name="Text 5"/>
          <p:cNvSpPr/>
          <p:nvPr/>
        </p:nvSpPr>
        <p:spPr>
          <a:xfrm>
            <a:off x="5443776" y="526732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一對一訓練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443776" y="5757743"/>
            <a:ext cx="37427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接受專業教練的一對一指導，針對個人需求進行精準訓練，快速提升體能水平。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9640133" y="5040511"/>
            <a:ext cx="4196358" cy="2032754"/>
          </a:xfrm>
          <a:prstGeom prst="roundRect">
            <a:avLst>
              <a:gd name="adj" fmla="val 1674"/>
            </a:avLst>
          </a:prstGeom>
          <a:solidFill>
            <a:srgbClr val="E0E0EC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11" name="Text 8"/>
          <p:cNvSpPr/>
          <p:nvPr/>
        </p:nvSpPr>
        <p:spPr>
          <a:xfrm>
            <a:off x="9866948" y="526732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社群凝聚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866948" y="5757743"/>
            <a:ext cx="37427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加入 CrossFit UltiLife 社群，結識志同道合的夥伴，分享經驗，共同成長，享受運動的樂趣。</a:t>
            </a:r>
            <a:endParaRPr lang="en-US" sz="1750" dirty="0"/>
          </a:p>
        </p:txBody>
      </p:sp>
      <p:sp>
        <p:nvSpPr>
          <p:cNvPr id="14" name="矩形 13"/>
          <p:cNvSpPr/>
          <p:nvPr/>
        </p:nvSpPr>
        <p:spPr>
          <a:xfrm>
            <a:off x="12288416" y="7520473"/>
            <a:ext cx="2341984" cy="709127"/>
          </a:xfrm>
          <a:prstGeom prst="rect">
            <a:avLst/>
          </a:prstGeom>
          <a:solidFill>
            <a:srgbClr val="F3F3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5" name="圖片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278" y="340130"/>
            <a:ext cx="7410295" cy="2720311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9011" y="262758"/>
            <a:ext cx="6013503" cy="2875053"/>
          </a:xfrm>
          <a:prstGeom prst="rect">
            <a:avLst/>
          </a:prstGeom>
        </p:spPr>
      </p:pic>
      <p:sp>
        <p:nvSpPr>
          <p:cNvPr id="17" name="Text 3"/>
          <p:cNvSpPr/>
          <p:nvPr/>
        </p:nvSpPr>
        <p:spPr>
          <a:xfrm>
            <a:off x="1297924" y="3358362"/>
            <a:ext cx="5115829" cy="4193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zh-TW" altLang="en-US" sz="1750" dirty="0"/>
              <a:t>使用</a:t>
            </a:r>
            <a:r>
              <a:rPr lang="en-US" altLang="zh-TW" sz="1750" dirty="0"/>
              <a:t>card</a:t>
            </a:r>
            <a:r>
              <a:rPr lang="zh-TW" altLang="en-US" sz="1750" dirty="0"/>
              <a:t>在首頁顯示近三場比賽的精采畫面</a:t>
            </a:r>
            <a:endParaRPr lang="en-US" sz="1750" dirty="0"/>
          </a:p>
        </p:txBody>
      </p:sp>
      <p:sp>
        <p:nvSpPr>
          <p:cNvPr id="18" name="Text 3"/>
          <p:cNvSpPr/>
          <p:nvPr/>
        </p:nvSpPr>
        <p:spPr>
          <a:xfrm>
            <a:off x="8644226" y="3358362"/>
            <a:ext cx="5115829" cy="8404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zh-TW" altLang="en-US" sz="1750" dirty="0"/>
              <a:t>使用</a:t>
            </a:r>
            <a:r>
              <a:rPr lang="en-US" altLang="zh-TW" sz="1750" dirty="0" err="1"/>
              <a:t>photoshop</a:t>
            </a:r>
            <a:r>
              <a:rPr lang="zh-TW" altLang="en-US" sz="1750" dirty="0"/>
              <a:t>編輯照片</a:t>
            </a:r>
            <a:r>
              <a:rPr lang="en-US" altLang="zh-TW" sz="1750" dirty="0"/>
              <a:t>(</a:t>
            </a:r>
            <a:r>
              <a:rPr lang="zh-TW" altLang="en-US" sz="1750" dirty="0"/>
              <a:t>人物彩色、背景黑白</a:t>
            </a:r>
            <a:r>
              <a:rPr lang="en-US" altLang="zh-TW" sz="1750" dirty="0"/>
              <a:t>)</a:t>
            </a:r>
            <a:r>
              <a:rPr lang="zh-TW" altLang="en-US" sz="1750" dirty="0"/>
              <a:t>加上</a:t>
            </a:r>
            <a:r>
              <a:rPr lang="en-US" altLang="zh-TW" sz="1750" dirty="0"/>
              <a:t>logo</a:t>
            </a:r>
            <a:r>
              <a:rPr lang="zh-TW" altLang="en-US" sz="1750" dirty="0"/>
              <a:t>當作背景圖</a:t>
            </a:r>
            <a:endParaRPr lang="en-US" sz="1750" dirty="0"/>
          </a:p>
        </p:txBody>
      </p:sp>
      <p:pic>
        <p:nvPicPr>
          <p:cNvPr id="19" name="圖片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5354" y="4099735"/>
            <a:ext cx="1703188" cy="958043"/>
          </a:xfrm>
          <a:prstGeom prst="rect">
            <a:avLst/>
          </a:prstGeom>
        </p:spPr>
      </p:pic>
      <p:pic>
        <p:nvPicPr>
          <p:cNvPr id="20" name="圖片 1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5973" y="3714074"/>
            <a:ext cx="2732419" cy="1536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0687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2955" y="616625"/>
            <a:ext cx="5592961" cy="6991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加入 CrossFit UltiLife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782955" y="1763197"/>
            <a:ext cx="1633061" cy="1289090"/>
          </a:xfrm>
          <a:prstGeom prst="roundRect">
            <a:avLst>
              <a:gd name="adj" fmla="val 2603"/>
            </a:avLst>
          </a:prstGeom>
          <a:solidFill>
            <a:srgbClr val="E0E0EC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4" name="Text 2"/>
          <p:cNvSpPr/>
          <p:nvPr/>
        </p:nvSpPr>
        <p:spPr>
          <a:xfrm>
            <a:off x="1006673" y="2183963"/>
            <a:ext cx="107156" cy="4474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00"/>
              </a:lnSpc>
              <a:buNone/>
            </a:pPr>
            <a:r>
              <a:rPr lang="en-US" sz="22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1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2639735" y="1986915"/>
            <a:ext cx="2796421" cy="3495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註冊會員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2639735" y="2470666"/>
            <a:ext cx="3577709" cy="3579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註冊會員帳號，開啟你的健身之旅。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2527816" y="3037046"/>
            <a:ext cx="11207829" cy="15240"/>
          </a:xfrm>
          <a:prstGeom prst="roundRect">
            <a:avLst>
              <a:gd name="adj" fmla="val 220198"/>
            </a:avLst>
          </a:prstGeom>
          <a:solidFill>
            <a:srgbClr val="C6C6D2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8" name="Shape 6"/>
          <p:cNvSpPr/>
          <p:nvPr/>
        </p:nvSpPr>
        <p:spPr>
          <a:xfrm>
            <a:off x="782955" y="3164086"/>
            <a:ext cx="3266123" cy="1289090"/>
          </a:xfrm>
          <a:prstGeom prst="roundRect">
            <a:avLst>
              <a:gd name="adj" fmla="val 2603"/>
            </a:avLst>
          </a:prstGeom>
          <a:solidFill>
            <a:srgbClr val="E0E0EC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9" name="Text 7"/>
          <p:cNvSpPr/>
          <p:nvPr/>
        </p:nvSpPr>
        <p:spPr>
          <a:xfrm>
            <a:off x="1006673" y="3584853"/>
            <a:ext cx="146328" cy="4474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00"/>
              </a:lnSpc>
              <a:buNone/>
            </a:pPr>
            <a:r>
              <a:rPr lang="en-US" sz="22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2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4272796" y="3387804"/>
            <a:ext cx="2796421" cy="3495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選擇計劃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4272796" y="3871555"/>
            <a:ext cx="4919305" cy="3579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根據個人需求和目標選擇適合的課程與訓練計劃。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4160877" y="4437936"/>
            <a:ext cx="9574768" cy="15240"/>
          </a:xfrm>
          <a:prstGeom prst="roundRect">
            <a:avLst>
              <a:gd name="adj" fmla="val 220198"/>
            </a:avLst>
          </a:prstGeom>
          <a:solidFill>
            <a:srgbClr val="C6C6D2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13" name="Shape 11"/>
          <p:cNvSpPr/>
          <p:nvPr/>
        </p:nvSpPr>
        <p:spPr>
          <a:xfrm>
            <a:off x="782955" y="4564975"/>
            <a:ext cx="4899184" cy="1289090"/>
          </a:xfrm>
          <a:prstGeom prst="roundRect">
            <a:avLst>
              <a:gd name="adj" fmla="val 2603"/>
            </a:avLst>
          </a:prstGeom>
          <a:solidFill>
            <a:srgbClr val="E0E0EC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14" name="Text 12"/>
          <p:cNvSpPr/>
          <p:nvPr/>
        </p:nvSpPr>
        <p:spPr>
          <a:xfrm>
            <a:off x="1006673" y="4985742"/>
            <a:ext cx="136446" cy="4474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00"/>
              </a:lnSpc>
              <a:buNone/>
            </a:pPr>
            <a:r>
              <a:rPr lang="en-US" sz="22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3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5905857" y="4788694"/>
            <a:ext cx="2796421" cy="3495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體能評估</a:t>
            </a:r>
            <a:endParaRPr lang="en-US" sz="2200" dirty="0"/>
          </a:p>
        </p:txBody>
      </p:sp>
      <p:sp>
        <p:nvSpPr>
          <p:cNvPr id="16" name="Text 14"/>
          <p:cNvSpPr/>
          <p:nvPr/>
        </p:nvSpPr>
        <p:spPr>
          <a:xfrm>
            <a:off x="5905857" y="5272445"/>
            <a:ext cx="6037302" cy="3579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參加首次體能評估，了解自身狀況，制定更精准的訓練方案。</a:t>
            </a:r>
            <a:endParaRPr lang="en-US" sz="1750" dirty="0"/>
          </a:p>
        </p:txBody>
      </p:sp>
      <p:sp>
        <p:nvSpPr>
          <p:cNvPr id="17" name="Shape 15"/>
          <p:cNvSpPr/>
          <p:nvPr/>
        </p:nvSpPr>
        <p:spPr>
          <a:xfrm>
            <a:off x="5793938" y="5838825"/>
            <a:ext cx="7941707" cy="15240"/>
          </a:xfrm>
          <a:prstGeom prst="roundRect">
            <a:avLst>
              <a:gd name="adj" fmla="val 220198"/>
            </a:avLst>
          </a:prstGeom>
          <a:solidFill>
            <a:srgbClr val="C6C6D2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18" name="Shape 16"/>
          <p:cNvSpPr/>
          <p:nvPr/>
        </p:nvSpPr>
        <p:spPr>
          <a:xfrm>
            <a:off x="782955" y="5965865"/>
            <a:ext cx="6532245" cy="1646992"/>
          </a:xfrm>
          <a:prstGeom prst="roundRect">
            <a:avLst>
              <a:gd name="adj" fmla="val 2038"/>
            </a:avLst>
          </a:prstGeom>
          <a:solidFill>
            <a:srgbClr val="E0E0EC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19" name="Text 17"/>
          <p:cNvSpPr/>
          <p:nvPr/>
        </p:nvSpPr>
        <p:spPr>
          <a:xfrm>
            <a:off x="1006673" y="6565583"/>
            <a:ext cx="147637" cy="4474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00"/>
              </a:lnSpc>
              <a:buNone/>
            </a:pPr>
            <a:r>
              <a:rPr lang="en-US" sz="22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4</a:t>
            </a:r>
            <a:endParaRPr lang="en-US" sz="2200" dirty="0"/>
          </a:p>
        </p:txBody>
      </p:sp>
      <p:sp>
        <p:nvSpPr>
          <p:cNvPr id="20" name="Text 18"/>
          <p:cNvSpPr/>
          <p:nvPr/>
        </p:nvSpPr>
        <p:spPr>
          <a:xfrm>
            <a:off x="7538918" y="6189583"/>
            <a:ext cx="2796421" cy="3495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開始健身</a:t>
            </a:r>
            <a:endParaRPr lang="en-US" sz="2200" dirty="0"/>
          </a:p>
        </p:txBody>
      </p:sp>
      <p:sp>
        <p:nvSpPr>
          <p:cNvPr id="21" name="Text 19"/>
          <p:cNvSpPr/>
          <p:nvPr/>
        </p:nvSpPr>
        <p:spPr>
          <a:xfrm>
            <a:off x="7538918" y="6673334"/>
            <a:ext cx="6084808" cy="7158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在專業教練的指導下，開啟你的 CrossFit 健身旅程，迎接挑戰，創造奇迹。</a:t>
            </a:r>
            <a:endParaRPr lang="en-US" sz="1750" dirty="0"/>
          </a:p>
        </p:txBody>
      </p:sp>
      <p:sp>
        <p:nvSpPr>
          <p:cNvPr id="22" name="矩形 21"/>
          <p:cNvSpPr/>
          <p:nvPr/>
        </p:nvSpPr>
        <p:spPr>
          <a:xfrm>
            <a:off x="12288416" y="7520473"/>
            <a:ext cx="2341984" cy="709127"/>
          </a:xfrm>
          <a:prstGeom prst="rect">
            <a:avLst/>
          </a:prstGeom>
          <a:solidFill>
            <a:srgbClr val="F3F3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2955" y="616625"/>
            <a:ext cx="5592961" cy="6991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加入 CrossFit UltiLife</a:t>
            </a:r>
            <a:endParaRPr lang="en-US" sz="4400" dirty="0"/>
          </a:p>
        </p:txBody>
      </p:sp>
      <p:sp>
        <p:nvSpPr>
          <p:cNvPr id="4" name="Text 2"/>
          <p:cNvSpPr/>
          <p:nvPr/>
        </p:nvSpPr>
        <p:spPr>
          <a:xfrm>
            <a:off x="1006673" y="2183963"/>
            <a:ext cx="107156" cy="4474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00"/>
              </a:lnSpc>
              <a:buNone/>
            </a:pPr>
            <a:endParaRPr lang="en-US" sz="2200" dirty="0"/>
          </a:p>
        </p:txBody>
      </p:sp>
      <p:sp>
        <p:nvSpPr>
          <p:cNvPr id="22" name="矩形 21"/>
          <p:cNvSpPr/>
          <p:nvPr/>
        </p:nvSpPr>
        <p:spPr>
          <a:xfrm>
            <a:off x="12288416" y="7520473"/>
            <a:ext cx="2341984" cy="709127"/>
          </a:xfrm>
          <a:prstGeom prst="rect">
            <a:avLst/>
          </a:prstGeom>
          <a:solidFill>
            <a:srgbClr val="F3F3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Text 4"/>
          <p:cNvSpPr/>
          <p:nvPr/>
        </p:nvSpPr>
        <p:spPr>
          <a:xfrm>
            <a:off x="782955" y="6859660"/>
            <a:ext cx="5907094" cy="929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50" indent="-28575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zh-TW" altLang="en-US" sz="1750" dirty="0">
                <a:solidFill>
                  <a:srgbClr val="39393C"/>
                </a:solidFill>
                <a:latin typeface="Open Sans" pitchFamily="34" charset="0"/>
                <a:cs typeface="Open Sans" pitchFamily="34" charset="-120"/>
              </a:rPr>
              <a:t>註冊會員、會員登入、瀏覽相簿、新增照片等功能</a:t>
            </a:r>
            <a:endParaRPr lang="en-US" altLang="zh-TW" sz="1750" dirty="0">
              <a:solidFill>
                <a:srgbClr val="39393C"/>
              </a:solidFill>
              <a:latin typeface="Open Sans" pitchFamily="34" charset="0"/>
              <a:cs typeface="Open Sans" pitchFamily="34" charset="-120"/>
            </a:endParaRPr>
          </a:p>
          <a:p>
            <a:pPr marL="285750" indent="-285750" algn="l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zh-TW" altLang="en-US" sz="1750" dirty="0">
                <a:solidFill>
                  <a:srgbClr val="39393C"/>
                </a:solidFill>
                <a:latin typeface="Open Sans" pitchFamily="34" charset="0"/>
                <a:cs typeface="Open Sans" pitchFamily="34" charset="-120"/>
              </a:rPr>
              <a:t>加上</a:t>
            </a:r>
            <a:r>
              <a:rPr lang="en-US" altLang="zh-TW" sz="1750" dirty="0">
                <a:solidFill>
                  <a:srgbClr val="39393C"/>
                </a:solidFill>
                <a:latin typeface="Open Sans" pitchFamily="34" charset="0"/>
                <a:cs typeface="Open Sans" pitchFamily="34" charset="-120"/>
              </a:rPr>
              <a:t>wow animated</a:t>
            </a:r>
            <a:r>
              <a:rPr lang="zh-TW" altLang="en-US" sz="1750" dirty="0">
                <a:solidFill>
                  <a:srgbClr val="39393C"/>
                </a:solidFill>
                <a:latin typeface="Open Sans" pitchFamily="34" charset="0"/>
                <a:cs typeface="Open Sans" pitchFamily="34" charset="-120"/>
              </a:rPr>
              <a:t>讓流程漸進畫面</a:t>
            </a:r>
            <a:endParaRPr lang="en-US" sz="1750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959" y="1415065"/>
            <a:ext cx="6016463" cy="3255784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0329" y="99622"/>
            <a:ext cx="5439079" cy="2943335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3956" y="2529773"/>
            <a:ext cx="6067107" cy="328319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296" y="4770154"/>
            <a:ext cx="6690049" cy="1890895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6096" y="4998849"/>
            <a:ext cx="5827543" cy="3180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3869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160"/>
            <a:ext cx="5486400" cy="820928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138720"/>
            <a:ext cx="591978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2024 全國體能綜合大賽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605111" y="3187660"/>
            <a:ext cx="30480" cy="2903220"/>
          </a:xfrm>
          <a:prstGeom prst="roundRect">
            <a:avLst>
              <a:gd name="adj" fmla="val 111628"/>
            </a:avLst>
          </a:prstGeom>
          <a:solidFill>
            <a:srgbClr val="C6C6D2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5" name="Shape 2"/>
          <p:cNvSpPr/>
          <p:nvPr/>
        </p:nvSpPr>
        <p:spPr>
          <a:xfrm>
            <a:off x="6845022" y="3682722"/>
            <a:ext cx="793790" cy="30480"/>
          </a:xfrm>
          <a:prstGeom prst="roundRect">
            <a:avLst>
              <a:gd name="adj" fmla="val 111628"/>
            </a:avLst>
          </a:prstGeom>
          <a:solidFill>
            <a:srgbClr val="C6C6D2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6" name="Shape 3"/>
          <p:cNvSpPr/>
          <p:nvPr/>
        </p:nvSpPr>
        <p:spPr>
          <a:xfrm>
            <a:off x="6365200" y="3442811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0E0EC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7" name="Text 4"/>
          <p:cNvSpPr/>
          <p:nvPr/>
        </p:nvSpPr>
        <p:spPr>
          <a:xfrm>
            <a:off x="6555105" y="3527822"/>
            <a:ext cx="13037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7867888" y="3414474"/>
            <a:ext cx="596872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2024 年 1 月 1 日至 3 日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6845022" y="4726067"/>
            <a:ext cx="793790" cy="30480"/>
          </a:xfrm>
          <a:prstGeom prst="roundRect">
            <a:avLst>
              <a:gd name="adj" fmla="val 111628"/>
            </a:avLst>
          </a:prstGeom>
          <a:solidFill>
            <a:srgbClr val="C6C6D2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10" name="Shape 7"/>
          <p:cNvSpPr/>
          <p:nvPr/>
        </p:nvSpPr>
        <p:spPr>
          <a:xfrm>
            <a:off x="6365200" y="4486156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0E0EC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11" name="Text 8"/>
          <p:cNvSpPr/>
          <p:nvPr/>
        </p:nvSpPr>
        <p:spPr>
          <a:xfrm>
            <a:off x="6531293" y="4571167"/>
            <a:ext cx="177998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2</a:t>
            </a:r>
            <a:endParaRPr lang="en-US" sz="2650" dirty="0"/>
          </a:p>
        </p:txBody>
      </p:sp>
      <p:sp>
        <p:nvSpPr>
          <p:cNvPr id="12" name="Text 9"/>
          <p:cNvSpPr/>
          <p:nvPr/>
        </p:nvSpPr>
        <p:spPr>
          <a:xfrm>
            <a:off x="7867888" y="4457819"/>
            <a:ext cx="596872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台中市體育館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6845022" y="5769412"/>
            <a:ext cx="793790" cy="30480"/>
          </a:xfrm>
          <a:prstGeom prst="roundRect">
            <a:avLst>
              <a:gd name="adj" fmla="val 111628"/>
            </a:avLst>
          </a:prstGeom>
          <a:solidFill>
            <a:srgbClr val="C6C6D2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14" name="Shape 11"/>
          <p:cNvSpPr/>
          <p:nvPr/>
        </p:nvSpPr>
        <p:spPr>
          <a:xfrm>
            <a:off x="6365200" y="5529501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0E0EC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15" name="Text 12"/>
          <p:cNvSpPr/>
          <p:nvPr/>
        </p:nvSpPr>
        <p:spPr>
          <a:xfrm>
            <a:off x="6537246" y="5614511"/>
            <a:ext cx="166092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3</a:t>
            </a:r>
            <a:endParaRPr lang="en-US" sz="2650" dirty="0"/>
          </a:p>
        </p:txBody>
      </p:sp>
      <p:sp>
        <p:nvSpPr>
          <p:cNvPr id="16" name="Text 13"/>
          <p:cNvSpPr/>
          <p:nvPr/>
        </p:nvSpPr>
        <p:spPr>
          <a:xfrm>
            <a:off x="7867888" y="5501164"/>
            <a:ext cx="596872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挑戰極限，超越自我，爭奪榮譽。</a:t>
            </a:r>
            <a:endParaRPr lang="en-US" sz="1750" dirty="0"/>
          </a:p>
        </p:txBody>
      </p:sp>
      <p:sp>
        <p:nvSpPr>
          <p:cNvPr id="18" name="矩形 17"/>
          <p:cNvSpPr/>
          <p:nvPr/>
        </p:nvSpPr>
        <p:spPr>
          <a:xfrm>
            <a:off x="12288416" y="7520473"/>
            <a:ext cx="2341984" cy="709127"/>
          </a:xfrm>
          <a:prstGeom prst="rect">
            <a:avLst/>
          </a:prstGeom>
          <a:solidFill>
            <a:srgbClr val="F3F3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34790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教練團隊</a:t>
            </a:r>
            <a:endParaRPr lang="en-US" sz="4450" dirty="0"/>
          </a:p>
        </p:txBody>
      </p:sp>
      <p:pic>
        <p:nvPicPr>
          <p:cNvPr id="3" name="Image 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497"/>
          <a:stretch/>
        </p:blipFill>
        <p:spPr>
          <a:xfrm>
            <a:off x="1152291" y="1510308"/>
            <a:ext cx="3251554" cy="250577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421348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/>
              <a:t>Danny</a:t>
            </a:r>
          </a:p>
        </p:txBody>
      </p:sp>
      <p:sp>
        <p:nvSpPr>
          <p:cNvPr id="5" name="Text 2"/>
          <p:cNvSpPr/>
          <p:nvPr/>
        </p:nvSpPr>
        <p:spPr>
          <a:xfrm>
            <a:off x="793790" y="4703902"/>
            <a:ext cx="41207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專精於功能性訓練和運動科學，致力於幫助每位會員突破極限，實現個人目標。</a:t>
            </a:r>
            <a:endParaRPr lang="en-US" sz="1750" dirty="0"/>
          </a:p>
        </p:txBody>
      </p:sp>
      <p:pic>
        <p:nvPicPr>
          <p:cNvPr id="6" name="Image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912" b="16383"/>
          <a:stretch/>
        </p:blipFill>
        <p:spPr>
          <a:xfrm>
            <a:off x="5581969" y="1510308"/>
            <a:ext cx="2946026" cy="250577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54704" y="42136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/>
              <a:t>Lion</a:t>
            </a:r>
          </a:p>
        </p:txBody>
      </p:sp>
      <p:sp>
        <p:nvSpPr>
          <p:cNvPr id="8" name="Text 4"/>
          <p:cNvSpPr/>
          <p:nvPr/>
        </p:nvSpPr>
        <p:spPr>
          <a:xfrm>
            <a:off x="5254704" y="4704021"/>
            <a:ext cx="412087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擅長指導動作技巧，注重安全性和有效性，引導會員享受運動的樂趣。</a:t>
            </a:r>
            <a:endParaRPr lang="en-US" sz="1750" dirty="0"/>
          </a:p>
        </p:txBody>
      </p:sp>
      <p:pic>
        <p:nvPicPr>
          <p:cNvPr id="9" name="Image 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54" b="36794"/>
          <a:stretch/>
        </p:blipFill>
        <p:spPr>
          <a:xfrm>
            <a:off x="10030900" y="1510309"/>
            <a:ext cx="3367860" cy="2502824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715738" y="421348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/>
              <a:t>Connie</a:t>
            </a:r>
          </a:p>
        </p:txBody>
      </p:sp>
      <p:sp>
        <p:nvSpPr>
          <p:cNvPr id="11" name="Text 6"/>
          <p:cNvSpPr/>
          <p:nvPr/>
        </p:nvSpPr>
        <p:spPr>
          <a:xfrm>
            <a:off x="9715738" y="4703902"/>
            <a:ext cx="41207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致力於幫助每位會員建立自信，克服挑戰，實現健康生活。</a:t>
            </a:r>
            <a:endParaRPr lang="en-US" sz="1750" dirty="0"/>
          </a:p>
        </p:txBody>
      </p:sp>
      <p:sp>
        <p:nvSpPr>
          <p:cNvPr id="12" name="矩形 11"/>
          <p:cNvSpPr/>
          <p:nvPr/>
        </p:nvSpPr>
        <p:spPr>
          <a:xfrm>
            <a:off x="12288416" y="7520473"/>
            <a:ext cx="2341984" cy="709127"/>
          </a:xfrm>
          <a:prstGeom prst="rect">
            <a:avLst/>
          </a:prstGeom>
          <a:solidFill>
            <a:srgbClr val="F3F3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Text 4"/>
          <p:cNvSpPr/>
          <p:nvPr/>
        </p:nvSpPr>
        <p:spPr>
          <a:xfrm>
            <a:off x="6859570" y="6535931"/>
            <a:ext cx="4120872" cy="4060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 algn="l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zh-TW" altLang="en-US" sz="2800" dirty="0"/>
              <a:t>使用</a:t>
            </a:r>
            <a:r>
              <a:rPr lang="en-US" altLang="zh-TW" sz="2800" dirty="0"/>
              <a:t>hover</a:t>
            </a:r>
            <a:r>
              <a:rPr lang="zh-TW" altLang="en-US" sz="2800" dirty="0"/>
              <a:t>讓卡片有動畫</a:t>
            </a:r>
            <a:endParaRPr lang="en-US" sz="2800" dirty="0"/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790" y="5672025"/>
            <a:ext cx="5191689" cy="213385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160293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聯絡我們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5472" y="2651879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885472" y="34456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電話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1885472" y="3936087"/>
            <a:ext cx="36080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04-2233-4455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3703" y="2651879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833703" y="34456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信箱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5833703" y="3936087"/>
            <a:ext cx="3608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ultilife@crossfit.com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09799" y="2623157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909799" y="341694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地址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909799" y="3934392"/>
            <a:ext cx="36080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台中市北屯區敦富五街41號</a:t>
            </a:r>
            <a:endParaRPr lang="en-US" sz="1750" dirty="0"/>
          </a:p>
        </p:txBody>
      </p:sp>
      <p:sp>
        <p:nvSpPr>
          <p:cNvPr id="16" name="矩形 15"/>
          <p:cNvSpPr/>
          <p:nvPr/>
        </p:nvSpPr>
        <p:spPr>
          <a:xfrm>
            <a:off x="12288416" y="7520473"/>
            <a:ext cx="2341984" cy="709127"/>
          </a:xfrm>
          <a:prstGeom prst="rect">
            <a:avLst/>
          </a:prstGeom>
          <a:solidFill>
            <a:srgbClr val="F3F3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790" y="5320881"/>
            <a:ext cx="12485714" cy="1600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179</TotalTime>
  <Words>280</Words>
  <Application>Microsoft Office PowerPoint</Application>
  <PresentationFormat>自訂</PresentationFormat>
  <Paragraphs>75</Paragraphs>
  <Slides>11</Slides>
  <Notes>11</Notes>
  <HiddenSlides>0</HiddenSlides>
  <MMClips>0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11</vt:i4>
      </vt:variant>
    </vt:vector>
  </HeadingPairs>
  <TitlesOfParts>
    <vt:vector size="15" baseType="lpstr">
      <vt:lpstr>Playfair Display Bold</vt:lpstr>
      <vt:lpstr>Arial</vt:lpstr>
      <vt:lpstr>Open Sans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kevin</cp:lastModifiedBy>
  <cp:revision>15</cp:revision>
  <dcterms:created xsi:type="dcterms:W3CDTF">2025-01-17T02:14:25Z</dcterms:created>
  <dcterms:modified xsi:type="dcterms:W3CDTF">2025-01-22T06:35:46Z</dcterms:modified>
</cp:coreProperties>
</file>